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780" r:id="rId2"/>
    <p:sldMasterId id="2147483792" r:id="rId3"/>
  </p:sldMasterIdLst>
  <p:sldIdLst>
    <p:sldId id="256" r:id="rId4"/>
    <p:sldId id="259" r:id="rId5"/>
    <p:sldId id="257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04.03.2015</a:t>
            </a:fld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04.03.2015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9F75050-0E15-4C5B-92B0-66D068882F1F}" type="datetimeFigureOut">
              <a:rPr lang="tr-TR" smtClean="0"/>
              <a:pPr/>
              <a:t>04.03.2015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04.03.2015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04.03.2015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04.03.2015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04.03.2015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04.03.2015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04.03.2015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04.03.2015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04.03.2015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04.03.2015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04.03.2015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04.03.2015</a:t>
            </a:fld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04.03.2015</a:t>
            </a:fld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04.03.2015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04.03.2015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04.03.2015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85720" y="214291"/>
            <a:ext cx="8643998" cy="1857387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400" b="1" dirty="0" smtClean="0">
                <a:solidFill>
                  <a:schemeClr val="accent2"/>
                </a:solidFill>
              </a:rPr>
              <a:t>BİLİNÇLİ VE GÜVENLİ İNTERNET KULLANIMI</a:t>
            </a:r>
            <a:br>
              <a:rPr lang="tr-TR" sz="4400" b="1" dirty="0" smtClean="0">
                <a:solidFill>
                  <a:schemeClr val="accent2"/>
                </a:solidFill>
              </a:rPr>
            </a:br>
            <a:r>
              <a:rPr lang="tr-TR" sz="4400" b="1" dirty="0" smtClean="0">
                <a:solidFill>
                  <a:schemeClr val="accent2"/>
                </a:solidFill>
              </a:rPr>
              <a:t/>
            </a:r>
            <a:br>
              <a:rPr lang="tr-TR" sz="4400" b="1" dirty="0" smtClean="0">
                <a:solidFill>
                  <a:schemeClr val="accent2"/>
                </a:solidFill>
              </a:rPr>
            </a:br>
            <a:r>
              <a:rPr lang="tr-TR" sz="2700" b="1" dirty="0" smtClean="0"/>
              <a:t>devir internet devri</a:t>
            </a:r>
            <a:endParaRPr lang="tr-TR" sz="2700" b="1" dirty="0"/>
          </a:p>
        </p:txBody>
      </p:sp>
      <p:pic>
        <p:nvPicPr>
          <p:cNvPr id="2050" name="Picture 2" descr="C:\Users\ud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285992"/>
            <a:ext cx="7643866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İnternet aşkının kurbanı oldu!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4800" y="1142984"/>
            <a:ext cx="5195894" cy="5357850"/>
          </a:xfrm>
        </p:spPr>
        <p:txBody>
          <a:bodyPr>
            <a:normAutofit fontScale="62500" lnSpcReduction="20000"/>
          </a:bodyPr>
          <a:lstStyle/>
          <a:p>
            <a:r>
              <a:rPr lang="tr-TR" u="sng" dirty="0" smtClean="0"/>
              <a:t>Adana'da biri 14 diğeri 18 yaşındaki 2 kız kardeşle internet ortamında tanışıp 'sevgili' tuzağına düşürüp tecavüz ettiği iddiasıyla yakalanan 8 kişiden 4'ü tutuklandı. 14 yaşındaki E.K.'</a:t>
            </a:r>
            <a:r>
              <a:rPr lang="tr-TR" u="sng" dirty="0" err="1" smtClean="0"/>
              <a:t>nın</a:t>
            </a:r>
            <a:r>
              <a:rPr lang="tr-TR" u="sng" dirty="0" smtClean="0"/>
              <a:t> 20 gün önce </a:t>
            </a:r>
            <a:r>
              <a:rPr lang="tr-TR" u="sng" dirty="0" err="1" smtClean="0"/>
              <a:t>Facebook'ta</a:t>
            </a:r>
            <a:r>
              <a:rPr lang="tr-TR" u="sng" dirty="0" smtClean="0"/>
              <a:t> tanıştığı sevgilisi uğruna evden kaçtığı ve 15 gün boyunca tecavüze uğradığı iddia edilirken tutuklanan 4 kişi suçlamaları kabul etmedi.</a:t>
            </a:r>
            <a:endParaRPr lang="tr-TR" dirty="0" smtClean="0"/>
          </a:p>
          <a:p>
            <a:r>
              <a:rPr lang="tr-TR" u="sng" dirty="0" smtClean="0"/>
              <a:t>İlköğretim okulundan sonra okula gitmeyen E.K., 20 gün önce sosyal paylaşım sitesi </a:t>
            </a:r>
            <a:r>
              <a:rPr lang="tr-TR" u="sng" dirty="0" err="1" smtClean="0"/>
              <a:t>Facebook'ta</a:t>
            </a:r>
            <a:r>
              <a:rPr lang="tr-TR" u="sng" dirty="0" smtClean="0"/>
              <a:t> A.A. (23) ile tanıştı. A.A. kısa sürede E.K.'</a:t>
            </a:r>
            <a:r>
              <a:rPr lang="tr-TR" u="sng" dirty="0" err="1" smtClean="0"/>
              <a:t>yı</a:t>
            </a:r>
            <a:r>
              <a:rPr lang="tr-TR" u="sng" dirty="0" smtClean="0"/>
              <a:t> kendisine aşık etti.</a:t>
            </a:r>
            <a:endParaRPr lang="tr-TR" dirty="0" smtClean="0"/>
          </a:p>
          <a:p>
            <a:r>
              <a:rPr lang="tr-TR" b="1" u="sng" dirty="0" smtClean="0"/>
              <a:t>SEVGİLİSİ İÇİN EVDEN KAÇTI</a:t>
            </a:r>
            <a:endParaRPr lang="tr-TR" dirty="0" smtClean="0"/>
          </a:p>
          <a:p>
            <a:r>
              <a:rPr lang="tr-TR" u="sng" dirty="0" smtClean="0"/>
              <a:t>15 gün önce de E.K. sevgilisi uğruna evden kaçtı. E.K.'</a:t>
            </a:r>
            <a:r>
              <a:rPr lang="tr-TR" u="sng" dirty="0" err="1" smtClean="0"/>
              <a:t>nın</a:t>
            </a:r>
            <a:r>
              <a:rPr lang="tr-TR" u="sng" dirty="0" smtClean="0"/>
              <a:t> ailesi kızlarının bulunması için polise haber verirken 2 aşık Antalya'ya kaçtı, bir süre sonra tekrar Adana'ya döndü. Önceki gün Kayıp Büro Amirliği ekipleri E.K.'</a:t>
            </a:r>
            <a:r>
              <a:rPr lang="tr-TR" u="sng" dirty="0" err="1" smtClean="0"/>
              <a:t>yı</a:t>
            </a:r>
            <a:r>
              <a:rPr lang="tr-TR" u="sng" dirty="0" smtClean="0"/>
              <a:t> perişan halde bir parkta buldu</a:t>
            </a:r>
            <a:endParaRPr lang="tr-TR" dirty="0"/>
          </a:p>
        </p:txBody>
      </p:sp>
      <p:pic>
        <p:nvPicPr>
          <p:cNvPr id="5" name="4 Resim" descr="İnternet aşkının kurbanı oldu!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357298"/>
            <a:ext cx="3286148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İnternet kurbanı genç kız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4929222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/>
              <a:t>23 yaşında fakülte öğrencisi bir genç kızım. Bundan 6 ay kadar önce bir sosyal paylaşım sitesinde bir adamla ile tanıştım.</a:t>
            </a:r>
          </a:p>
          <a:p>
            <a:r>
              <a:rPr lang="tr-TR" dirty="0" smtClean="0"/>
              <a:t>Bir süre arkadaşlık yaptıktan sonra ona aşık oldum.</a:t>
            </a:r>
          </a:p>
          <a:p>
            <a:r>
              <a:rPr lang="tr-TR" dirty="0" smtClean="0"/>
              <a:t>Onun da bana aşık olduğunu sanıyordum. Oysa onun tek amacı beni kullanmakmış.</a:t>
            </a:r>
          </a:p>
          <a:p>
            <a:r>
              <a:rPr lang="tr-TR" dirty="0" smtClean="0"/>
              <a:t>Kendisini bana bekar olarak tanıttığından, bundan 2 ay öncesine kadar evli olduğunu da bilmiyordum. Evli olduğunu öğrenir öğrenmez ayrılmak istedim.</a:t>
            </a:r>
          </a:p>
          <a:p>
            <a:r>
              <a:rPr lang="tr-TR" dirty="0" smtClean="0"/>
              <a:t>Sevgilim olacak bu adam ‘İlişkimizi kaydettim, benden ayrılırsan seninle fotoğraflarımızı ailene gönderirim,’ diye tehdit etti.</a:t>
            </a:r>
          </a:p>
          <a:p>
            <a:r>
              <a:rPr lang="tr-TR" dirty="0" smtClean="0"/>
              <a:t>Annemle babam benim böyle bir ilişkim olduğunu öğrenirlerse kahrolurlar.</a:t>
            </a:r>
          </a:p>
          <a:p>
            <a:r>
              <a:rPr lang="tr-TR" dirty="0" smtClean="0"/>
              <a:t>Bu nedenle, ondan tiksinerek halen onunla olmaya devam ediyorum. Moralim de derslerim de çok kötü… </a:t>
            </a:r>
          </a:p>
          <a:p>
            <a:r>
              <a:rPr lang="tr-TR" dirty="0" smtClean="0"/>
              <a:t>Her akşam ağlayarak uyuyorum. Yemek bile yiyemiyorum. Çok üzgünüm.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 smtClean="0"/>
              <a:t>İnterneti En Çok Hangi Amaçlarla Kullanıyoruz?</a:t>
            </a:r>
            <a:endParaRPr lang="tr-TR" b="1" dirty="0"/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612648" y="1357298"/>
            <a:ext cx="8153400" cy="521497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Araştırma yapmak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Sohbet etmek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Sosyal paylaşım (</a:t>
            </a:r>
            <a:r>
              <a:rPr lang="tr-TR" dirty="0" err="1" smtClean="0"/>
              <a:t>facebook</a:t>
            </a:r>
            <a:r>
              <a:rPr lang="tr-TR" dirty="0" smtClean="0"/>
              <a:t>, </a:t>
            </a:r>
            <a:r>
              <a:rPr lang="tr-TR" dirty="0" err="1" smtClean="0"/>
              <a:t>twitter</a:t>
            </a:r>
            <a:r>
              <a:rPr lang="tr-TR" dirty="0" smtClean="0"/>
              <a:t> vb.) sitelerinde paylaşım yapmak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İnternet bankacılığını kullanmak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E-posta almak/göndermek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Oyun oynamak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Film izlemek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Müzik dinlemek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Alışveriş yapmak</a:t>
            </a:r>
          </a:p>
        </p:txBody>
      </p:sp>
      <p:pic>
        <p:nvPicPr>
          <p:cNvPr id="3074" name="Picture 2" descr="http://kuheylan.wikispaces.com/file/view/ed2e482a-da9c-4474-905e-c0d2e03bbcdd-444x333.jpg/325406574/ed2e482a-da9c-4474-905e-c0d2e03bbcdd-444x3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3554017"/>
            <a:ext cx="3428992" cy="33218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99044"/>
          </a:xfrm>
        </p:spPr>
        <p:txBody>
          <a:bodyPr/>
          <a:lstStyle/>
          <a:p>
            <a:pPr algn="ctr">
              <a:buNone/>
            </a:pPr>
            <a:r>
              <a:rPr lang="tr-TR" dirty="0" smtClean="0"/>
              <a:t>İNTERNET BAĞIMLILIĞI</a:t>
            </a:r>
            <a:endParaRPr lang="tr-TR" dirty="0"/>
          </a:p>
        </p:txBody>
      </p:sp>
      <p:pic>
        <p:nvPicPr>
          <p:cNvPr id="1026" name="Picture 2" descr="C:\Users\ud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357298"/>
            <a:ext cx="7643866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İnternetin Riskleri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04800" y="1357298"/>
            <a:ext cx="8686800" cy="4786346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None/>
            </a:pPr>
            <a:endParaRPr lang="tr-TR" sz="2500" b="1" dirty="0" smtClean="0"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tr-TR" sz="2800" b="1" dirty="0" smtClean="0">
                <a:ea typeface="Arial Unicode MS" pitchFamily="34" charset="-128"/>
                <a:cs typeface="Arial Unicode MS" pitchFamily="34" charset="-128"/>
              </a:rPr>
              <a:t>Siber zorbalık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tr-TR" sz="2800" b="1" dirty="0" smtClean="0">
                <a:ea typeface="Arial Unicode MS" pitchFamily="34" charset="-128"/>
                <a:cs typeface="Arial Unicode MS" pitchFamily="34" charset="-128"/>
              </a:rPr>
              <a:t>Sanal dolandırıcılık 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tr-TR" sz="2800" b="1" dirty="0" smtClean="0">
                <a:ea typeface="Arial Unicode MS" pitchFamily="34" charset="-128"/>
                <a:cs typeface="Arial Unicode MS" pitchFamily="34" charset="-128"/>
              </a:rPr>
              <a:t>Kişisel bilgilerin paylaşımı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800" b="1" dirty="0" smtClean="0">
                <a:ea typeface="Arial Unicode MS" pitchFamily="34" charset="-128"/>
                <a:cs typeface="Arial Unicode MS" pitchFamily="34" charset="-128"/>
              </a:rPr>
              <a:t>Porno</a:t>
            </a:r>
            <a:r>
              <a:rPr lang="tr-TR" sz="2800" b="1" dirty="0" err="1" smtClean="0">
                <a:ea typeface="Arial Unicode MS" pitchFamily="34" charset="-128"/>
                <a:cs typeface="Arial Unicode MS" pitchFamily="34" charset="-128"/>
              </a:rPr>
              <a:t>grafi</a:t>
            </a:r>
            <a:r>
              <a:rPr lang="tr-TR" sz="2800" b="1" dirty="0" smtClean="0">
                <a:ea typeface="Arial Unicode MS" pitchFamily="34" charset="-128"/>
                <a:cs typeface="Arial Unicode MS" pitchFamily="34" charset="-128"/>
              </a:rPr>
              <a:t>/Çocuk İstismarı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tr-TR" sz="2800" b="1" dirty="0" smtClean="0">
                <a:ea typeface="Arial Unicode MS" pitchFamily="34" charset="-128"/>
                <a:cs typeface="Arial Unicode MS" pitchFamily="34" charset="-128"/>
              </a:rPr>
              <a:t>Oyun ve internet bağımlılığı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tr-TR" sz="2800" b="1" dirty="0" smtClean="0">
                <a:ea typeface="Arial Unicode MS" pitchFamily="34" charset="-128"/>
                <a:cs typeface="Arial Unicode MS" pitchFamily="34" charset="-128"/>
              </a:rPr>
              <a:t>Yabancılarla  iletişim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tr-TR" sz="2800" b="1" dirty="0" smtClean="0">
                <a:ea typeface="Arial Unicode MS" pitchFamily="34" charset="-128"/>
                <a:cs typeface="Arial Unicode MS" pitchFamily="34" charset="-128"/>
              </a:rPr>
              <a:t>Şiddet 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guvenliinternet.org/images/guvenli/pratik_hd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1714488"/>
            <a:ext cx="9591672" cy="285752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accent1"/>
                </a:solidFill>
              </a:rPr>
              <a:t>İNTERNETİN GÜVENLİ KULLANIMI</a:t>
            </a:r>
            <a:endParaRPr lang="tr-TR" b="1" dirty="0">
              <a:solidFill>
                <a:schemeClr val="accent2"/>
              </a:solidFill>
            </a:endParaRP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7207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b="1" dirty="0" smtClean="0"/>
              <a:t>Kimseye kişisel bilgilerinizi vermeyin</a:t>
            </a:r>
          </a:p>
          <a:p>
            <a:pPr>
              <a:lnSpc>
                <a:spcPct val="150000"/>
              </a:lnSpc>
              <a:buNone/>
            </a:pPr>
            <a:r>
              <a:rPr lang="tr-TR" b="1" dirty="0" smtClean="0"/>
              <a:t>       Adres,telefon,kimlik bilgileri</a:t>
            </a:r>
          </a:p>
          <a:p>
            <a:pPr>
              <a:lnSpc>
                <a:spcPct val="150000"/>
              </a:lnSpc>
            </a:pPr>
            <a:r>
              <a:rPr lang="tr-TR" b="1" dirty="0" smtClean="0"/>
              <a:t>Şifrelerinizi kimseye söylemeyin.</a:t>
            </a:r>
          </a:p>
          <a:p>
            <a:pPr>
              <a:lnSpc>
                <a:spcPct val="150000"/>
              </a:lnSpc>
            </a:pPr>
            <a:r>
              <a:rPr lang="tr-TR" b="1" dirty="0" smtClean="0"/>
              <a:t>Kimden geldiğini bilmediğiniz e-postaları açmayın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928670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chemeClr val="accent1"/>
                </a:solidFill>
              </a:rPr>
              <a:t>SOSYAL AĞLARIN KULLANIMI</a:t>
            </a:r>
            <a:endParaRPr lang="tr-TR" b="1" dirty="0">
              <a:solidFill>
                <a:schemeClr val="accent2"/>
              </a:solidFill>
            </a:endParaRP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1"/>
          </p:nvPr>
        </p:nvSpPr>
        <p:spPr>
          <a:xfrm>
            <a:off x="214282" y="928670"/>
            <a:ext cx="8572560" cy="5643602"/>
          </a:xfrm>
        </p:spPr>
        <p:txBody>
          <a:bodyPr>
            <a:noAutofit/>
          </a:bodyPr>
          <a:lstStyle/>
          <a:p>
            <a:r>
              <a:rPr lang="tr-TR" sz="2800" b="1" dirty="0" smtClean="0"/>
              <a:t>Paylaştığın bilgilere dikkat et! </a:t>
            </a:r>
          </a:p>
          <a:p>
            <a:r>
              <a:rPr lang="tr-TR" sz="2800" dirty="0" smtClean="0"/>
              <a:t>Unutma! Paylaştığın fotoğraf, video ya da benzeri herhangi bir bilgi senin kontrolünden çıkar ve her yere gidebilir.</a:t>
            </a:r>
          </a:p>
          <a:p>
            <a:r>
              <a:rPr lang="tr-TR" sz="2800" dirty="0" smtClean="0"/>
              <a:t>Koyduğun fotoğraflarda ve videolarda görünen bir cadde veya sokak tabelası, arka planda görünen bir simge, mekan ismi gibi detaylar kötü niyetli kişilerin yaşadığınız yeri belirlemesine yardım edebilir.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785794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chemeClr val="accent1"/>
                </a:solidFill>
              </a:rPr>
              <a:t>SOSYAL AĞLARIN KULLANIMI</a:t>
            </a:r>
            <a:endParaRPr lang="tr-TR" b="1" dirty="0">
              <a:solidFill>
                <a:schemeClr val="accent2"/>
              </a:solidFill>
            </a:endParaRP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1"/>
          </p:nvPr>
        </p:nvSpPr>
        <p:spPr>
          <a:xfrm>
            <a:off x="285720" y="1285860"/>
            <a:ext cx="3857652" cy="5072098"/>
          </a:xfrm>
        </p:spPr>
        <p:txBody>
          <a:bodyPr>
            <a:noAutofit/>
          </a:bodyPr>
          <a:lstStyle/>
          <a:p>
            <a:r>
              <a:rPr lang="tr-TR" sz="3200" b="1" dirty="0" smtClean="0"/>
              <a:t>Gizlilik ayarlarını yap! </a:t>
            </a:r>
          </a:p>
          <a:p>
            <a:r>
              <a:rPr lang="tr-TR" sz="3200" dirty="0" smtClean="0"/>
              <a:t>Profilinizi herkese açık hale getirmeyin. </a:t>
            </a:r>
          </a:p>
          <a:p>
            <a:r>
              <a:rPr lang="tr-TR" sz="3200" dirty="0" smtClean="0"/>
              <a:t>Profilinizi kimlerin görüntüleyebileceği ile ilgili gizlilik ayarlarını mutlaka yapın.</a:t>
            </a:r>
          </a:p>
        </p:txBody>
      </p:sp>
      <p:pic>
        <p:nvPicPr>
          <p:cNvPr id="4" name="Picture 2" descr="C:\Users\ud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857232"/>
            <a:ext cx="4500562" cy="6000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İçerik Yer Tutucusu"/>
          <p:cNvSpPr>
            <a:spLocks noGrp="1"/>
          </p:cNvSpPr>
          <p:nvPr>
            <p:ph sz="quarter" idx="1"/>
          </p:nvPr>
        </p:nvSpPr>
        <p:spPr>
          <a:xfrm>
            <a:off x="612648" y="428604"/>
            <a:ext cx="8153400" cy="8572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tr-TR" sz="4400" b="1" dirty="0" smtClean="0"/>
              <a:t>SEVGİYİ DOĞRU YERDE ARAMAK</a:t>
            </a:r>
          </a:p>
        </p:txBody>
      </p:sp>
      <p:pic>
        <p:nvPicPr>
          <p:cNvPr id="3074" name="Picture 2" descr="C:\Users\ud\Desktop\internet_yalanlar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357298"/>
            <a:ext cx="8001056" cy="5214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149</TotalTime>
  <Words>427</Words>
  <PresentationFormat>Ekran Gösterisi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Gezinti</vt:lpstr>
      <vt:lpstr>Ofis Teması</vt:lpstr>
      <vt:lpstr>Canlı</vt:lpstr>
      <vt:lpstr>BİLİNÇLİ VE GÜVENLİ İNTERNET KULLANIMI  devir internet devri</vt:lpstr>
      <vt:lpstr>İnterneti En Çok Hangi Amaçlarla Kullanıyoruz?</vt:lpstr>
      <vt:lpstr>Slayt 3</vt:lpstr>
      <vt:lpstr>İnternetin Riskleri</vt:lpstr>
      <vt:lpstr>Slayt 5</vt:lpstr>
      <vt:lpstr>İNTERNETİN GÜVENLİ KULLANIMI</vt:lpstr>
      <vt:lpstr>SOSYAL AĞLARIN KULLANIMI</vt:lpstr>
      <vt:lpstr>SOSYAL AĞLARIN KULLANIMI</vt:lpstr>
      <vt:lpstr>Slayt 9</vt:lpstr>
      <vt:lpstr>İnternet aşkının kurbanı oldu! </vt:lpstr>
      <vt:lpstr>İnternet kurbanı genç kız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BİLİNÇLİ VE GÜVENLİ İNTERNET KULLANIMI</dc:title>
  <dc:creator>ud</dc:creator>
  <cp:lastModifiedBy>ud</cp:lastModifiedBy>
  <cp:revision>21</cp:revision>
  <dcterms:created xsi:type="dcterms:W3CDTF">2015-03-02T10:07:59Z</dcterms:created>
  <dcterms:modified xsi:type="dcterms:W3CDTF">2015-03-04T09:01:05Z</dcterms:modified>
</cp:coreProperties>
</file>